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9"/>
  </p:notesMasterIdLst>
  <p:handoutMasterIdLst>
    <p:handoutMasterId r:id="rId50"/>
  </p:handoutMasterIdLst>
  <p:sldIdLst>
    <p:sldId id="256" r:id="rId2"/>
    <p:sldId id="257" r:id="rId3"/>
    <p:sldId id="258" r:id="rId4"/>
    <p:sldId id="259" r:id="rId5"/>
    <p:sldId id="260" r:id="rId6"/>
    <p:sldId id="261" r:id="rId7"/>
    <p:sldId id="264" r:id="rId8"/>
    <p:sldId id="263" r:id="rId9"/>
    <p:sldId id="265" r:id="rId10"/>
    <p:sldId id="267" r:id="rId11"/>
    <p:sldId id="305" r:id="rId12"/>
    <p:sldId id="306" r:id="rId13"/>
    <p:sldId id="307" r:id="rId14"/>
    <p:sldId id="308" r:id="rId15"/>
    <p:sldId id="309" r:id="rId16"/>
    <p:sldId id="276" r:id="rId17"/>
    <p:sldId id="262" r:id="rId18"/>
    <p:sldId id="268" r:id="rId19"/>
    <p:sldId id="269" r:id="rId20"/>
    <p:sldId id="277" r:id="rId21"/>
    <p:sldId id="278" r:id="rId22"/>
    <p:sldId id="280" r:id="rId23"/>
    <p:sldId id="281" r:id="rId24"/>
    <p:sldId id="285" r:id="rId25"/>
    <p:sldId id="283" r:id="rId26"/>
    <p:sldId id="288" r:id="rId27"/>
    <p:sldId id="284" r:id="rId28"/>
    <p:sldId id="290" r:id="rId29"/>
    <p:sldId id="289" r:id="rId30"/>
    <p:sldId id="282" r:id="rId31"/>
    <p:sldId id="291" r:id="rId32"/>
    <p:sldId id="300" r:id="rId33"/>
    <p:sldId id="292" r:id="rId34"/>
    <p:sldId id="271" r:id="rId35"/>
    <p:sldId id="301" r:id="rId36"/>
    <p:sldId id="302" r:id="rId37"/>
    <p:sldId id="304" r:id="rId38"/>
    <p:sldId id="303" r:id="rId39"/>
    <p:sldId id="293" r:id="rId40"/>
    <p:sldId id="298" r:id="rId41"/>
    <p:sldId id="297" r:id="rId42"/>
    <p:sldId id="299" r:id="rId43"/>
    <p:sldId id="294" r:id="rId44"/>
    <p:sldId id="296" r:id="rId45"/>
    <p:sldId id="270" r:id="rId46"/>
    <p:sldId id="295" r:id="rId47"/>
    <p:sldId id="273"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5FA68"/>
    <a:srgbClr val="DDC855"/>
    <a:srgbClr val="448B91"/>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84" autoAdjust="0"/>
    <p:restoredTop sz="91822" autoAdjust="0"/>
  </p:normalViewPr>
  <p:slideViewPr>
    <p:cSldViewPr snapToGrid="0">
      <p:cViewPr varScale="1">
        <p:scale>
          <a:sx n="104" d="100"/>
          <a:sy n="104" d="100"/>
        </p:scale>
        <p:origin x="570" y="11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1/9/2022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40532826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26</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27</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36</a:t>
            </a:fld>
            <a:endParaRPr lang="en-US"/>
          </a:p>
        </p:txBody>
      </p:sp>
    </p:spTree>
    <p:extLst>
      <p:ext uri="{BB962C8B-B14F-4D97-AF65-F5344CB8AC3E}">
        <p14:creationId xmlns:p14="http://schemas.microsoft.com/office/powerpoint/2010/main" val="1816227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1114159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 Write-time speed &gt; </a:t>
            </a:r>
            <a:r>
              <a:rPr lang="en-US"/>
              <a:t>run-time speed</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14312610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41</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42</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44</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47</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Karma</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238615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84194112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1/9/2022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gif"/><Relationship Id="rId7" Type="http://schemas.openxmlformats.org/officeDocument/2006/relationships/image" Target="../media/image2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gif"/></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0.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9.gif"/><Relationship Id="rId5" Type="http://schemas.openxmlformats.org/officeDocument/2006/relationships/image" Target="../media/image20.gif"/><Relationship Id="rId4"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31.jpeg"/><Relationship Id="rId2" Type="http://schemas.openxmlformats.org/officeDocument/2006/relationships/tags" Target="../tags/tag4.xml"/><Relationship Id="rId1" Type="http://schemas.openxmlformats.org/officeDocument/2006/relationships/video" Target="https://www.youtube.com/embed/UaiMWREsuQU?feature=oembed" TargetMode="External"/><Relationship Id="rId6" Type="http://schemas.openxmlformats.org/officeDocument/2006/relationships/image" Target="../media/image29.gif"/><Relationship Id="rId5" Type="http://schemas.openxmlformats.org/officeDocument/2006/relationships/image" Target="../media/image20.gif"/><Relationship Id="rId4" Type="http://schemas.openxmlformats.org/officeDocument/2006/relationships/notesSlide" Target="../notesSlides/notesSlide20.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9.gif"/></Relationships>
</file>

<file path=ppt/slides/_rels/slide3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29.gif"/></Relationships>
</file>

<file path=ppt/slides/_rels/slide38.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2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video" Target="https://www.youtube.com/embed/WU0gvPcc3jQ?feature=oembed" TargetMode="External"/><Relationship Id="rId5" Type="http://schemas.openxmlformats.org/officeDocument/2006/relationships/image" Target="../media/image39.jpeg"/><Relationship Id="rId4" Type="http://schemas.openxmlformats.org/officeDocument/2006/relationships/image" Target="../media/image20.gif"/></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2.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a:xfrm>
            <a:off x="4376708" y="4242055"/>
            <a:ext cx="3200400" cy="576262"/>
          </a:xfrm>
        </p:spPr>
        <p:txBody>
          <a:bodyPr/>
          <a:lstStyle/>
          <a:p>
            <a:r>
              <a:rPr lang="en-US" b="1" dirty="0">
                <a:latin typeface="Sora" pitchFamily="2" charset="0"/>
                <a:cs typeface="Sora" pitchFamily="2" charset="0"/>
              </a:rPr>
              <a:t>Metaverse/s</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a:xfrm>
            <a:off x="4376708" y="4655776"/>
            <a:ext cx="3852892" cy="970528"/>
          </a:xfrm>
        </p:spPr>
        <p:txBody>
          <a:bodyPr>
            <a:noAutofit/>
          </a:bodyPr>
          <a:lstStyle/>
          <a:p>
            <a:r>
              <a:rPr lang="en-US" sz="1300" dirty="0">
                <a:latin typeface="Sora" pitchFamily="2" charset="0"/>
                <a:cs typeface="Sora" pitchFamily="2" charset="0"/>
              </a:rPr>
              <a:t>Second Life of everything, Inside Data, Dematerialization of physical space, distances and objects not only a virtual 2D/3D world.</a:t>
            </a:r>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x reality (e.g., AR,VR)</a:t>
            </a:r>
          </a:p>
        </p:txBody>
      </p:sp>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(4)</a:t>
            </a:r>
          </a:p>
        </p:txBody>
      </p:sp>
      <p:pic>
        <p:nvPicPr>
          <p:cNvPr id="1026" name="Picture 2" descr="The Metaverse Value-Chain. Trillions of dollars are pouring into… | by Jon  Radoff | Building the Metaverse | Medium">
            <a:extLst>
              <a:ext uri="{FF2B5EF4-FFF2-40B4-BE49-F238E27FC236}">
                <a16:creationId xmlns:a16="http://schemas.microsoft.com/office/drawing/2014/main" id="{4A60C9C8-096C-4D5D-8DDD-36748C8BE9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47" y="1140880"/>
            <a:ext cx="7553325" cy="5143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998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(5)</a:t>
            </a:r>
          </a:p>
        </p:txBody>
      </p:sp>
      <p:pic>
        <p:nvPicPr>
          <p:cNvPr id="2050" name="Picture 2">
            <a:extLst>
              <a:ext uri="{FF2B5EF4-FFF2-40B4-BE49-F238E27FC236}">
                <a16:creationId xmlns:a16="http://schemas.microsoft.com/office/drawing/2014/main" id="{CAA5264D-F95A-4B76-ABA2-8495718ED7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2777" y="1186069"/>
            <a:ext cx="6046445" cy="52424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8" name="Google Shape;2083;p69">
            <a:extLst>
              <a:ext uri="{FF2B5EF4-FFF2-40B4-BE49-F238E27FC236}">
                <a16:creationId xmlns:a16="http://schemas.microsoft.com/office/drawing/2014/main" id="{6702413D-F3B6-45DC-A4ED-8EAEB140DF20}"/>
              </a:ext>
            </a:extLst>
          </p:cNvPr>
          <p:cNvSpPr txBox="1">
            <a:spLocks/>
          </p:cNvSpPr>
          <p:nvPr/>
        </p:nvSpPr>
        <p:spPr>
          <a:xfrm flipH="1">
            <a:off x="1111156" y="3429000"/>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Steps to Enable</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9" name="Google Shape;2083;p69">
            <a:extLst>
              <a:ext uri="{FF2B5EF4-FFF2-40B4-BE49-F238E27FC236}">
                <a16:creationId xmlns:a16="http://schemas.microsoft.com/office/drawing/2014/main" id="{606C25DF-B1D6-4D97-BE19-478393B50CF5}"/>
              </a:ext>
            </a:extLst>
          </p:cNvPr>
          <p:cNvSpPr txBox="1">
            <a:spLocks/>
          </p:cNvSpPr>
          <p:nvPr/>
        </p:nvSpPr>
        <p:spPr>
          <a:xfrm flipH="1">
            <a:off x="9549899" y="3523766"/>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Metaverses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65597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(6) </a:t>
            </a:r>
          </a:p>
          <a:p>
            <a:pPr algn="ctr"/>
            <a:r>
              <a:rPr lang="en-US" sz="1800" b="1" dirty="0">
                <a:solidFill>
                  <a:srgbClr val="D5FA68"/>
                </a:solidFill>
                <a:latin typeface="Saira SemiCondensed ExtraBold" panose="00000906000000000000" pitchFamily="2" charset="0"/>
              </a:rPr>
              <a:t>– first Mile Connections Points</a:t>
            </a:r>
          </a:p>
        </p:txBody>
      </p:sp>
      <p:pic>
        <p:nvPicPr>
          <p:cNvPr id="3074" name="Picture 2">
            <a:extLst>
              <a:ext uri="{FF2B5EF4-FFF2-40B4-BE49-F238E27FC236}">
                <a16:creationId xmlns:a16="http://schemas.microsoft.com/office/drawing/2014/main" id="{20A5B112-CD17-4038-9063-2D68BCCD22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066" y="1475591"/>
            <a:ext cx="4709497" cy="30800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076" name="Picture 4">
            <a:extLst>
              <a:ext uri="{FF2B5EF4-FFF2-40B4-BE49-F238E27FC236}">
                <a16:creationId xmlns:a16="http://schemas.microsoft.com/office/drawing/2014/main" id="{26DE1F5E-5AE7-4572-9FBB-DF2AAA5A3D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267" y="4726245"/>
            <a:ext cx="4769296" cy="190054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9" name="Google Shape;2083;p69">
            <a:extLst>
              <a:ext uri="{FF2B5EF4-FFF2-40B4-BE49-F238E27FC236}">
                <a16:creationId xmlns:a16="http://schemas.microsoft.com/office/drawing/2014/main" id="{122EB4C1-4413-4BF5-8322-697E10276F57}"/>
              </a:ext>
            </a:extLst>
          </p:cNvPr>
          <p:cNvSpPr txBox="1">
            <a:spLocks/>
          </p:cNvSpPr>
          <p:nvPr/>
        </p:nvSpPr>
        <p:spPr>
          <a:xfrm flipH="1">
            <a:off x="1019176" y="3428999"/>
            <a:ext cx="1991877"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Low Latency/Jitter</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0" name="Google Shape;2083;p69">
            <a:extLst>
              <a:ext uri="{FF2B5EF4-FFF2-40B4-BE49-F238E27FC236}">
                <a16:creationId xmlns:a16="http://schemas.microsoft.com/office/drawing/2014/main" id="{2A2CA6F6-361C-4E5F-9B95-51386AD99D61}"/>
              </a:ext>
            </a:extLst>
          </p:cNvPr>
          <p:cNvSpPr txBox="1">
            <a:spLocks/>
          </p:cNvSpPr>
          <p:nvPr/>
        </p:nvSpPr>
        <p:spPr>
          <a:xfrm flipH="1">
            <a:off x="9447937" y="3428999"/>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High Bandwidth</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1" name="Google Shape;2083;p69">
            <a:extLst>
              <a:ext uri="{FF2B5EF4-FFF2-40B4-BE49-F238E27FC236}">
                <a16:creationId xmlns:a16="http://schemas.microsoft.com/office/drawing/2014/main" id="{F2C582B8-945D-4836-9AB7-0B0D8FFAB725}"/>
              </a:ext>
            </a:extLst>
          </p:cNvPr>
          <p:cNvSpPr txBox="1">
            <a:spLocks/>
          </p:cNvSpPr>
          <p:nvPr/>
        </p:nvSpPr>
        <p:spPr>
          <a:xfrm flipH="1">
            <a:off x="1019176" y="3819411"/>
            <a:ext cx="3329949"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Immersion / </a:t>
            </a:r>
          </a:p>
          <a:p>
            <a:pPr marL="0" indent="0" defTabSz="914400">
              <a:buClr>
                <a:schemeClr val="tx1"/>
              </a:buClr>
              <a:buSzPts val="1100"/>
            </a:pPr>
            <a:r>
              <a:rPr lang="en-US" b="1" kern="0" dirty="0">
                <a:solidFill>
                  <a:srgbClr val="D5FA68"/>
                </a:solidFill>
              </a:rPr>
              <a:t>No motion Sickness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
        <p:nvSpPr>
          <p:cNvPr id="12" name="Google Shape;2083;p69">
            <a:extLst>
              <a:ext uri="{FF2B5EF4-FFF2-40B4-BE49-F238E27FC236}">
                <a16:creationId xmlns:a16="http://schemas.microsoft.com/office/drawing/2014/main" id="{D43E7849-C2C6-448A-B559-E69855B656EF}"/>
              </a:ext>
            </a:extLst>
          </p:cNvPr>
          <p:cNvSpPr txBox="1">
            <a:spLocks/>
          </p:cNvSpPr>
          <p:nvPr/>
        </p:nvSpPr>
        <p:spPr>
          <a:xfrm flipH="1">
            <a:off x="9438576" y="3819411"/>
            <a:ext cx="1687504"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chemeClr val="tx1"/>
              </a:buClr>
              <a:buSzPts val="1100"/>
            </a:pPr>
            <a:r>
              <a:rPr lang="en-US" b="1" kern="0" dirty="0">
                <a:solidFill>
                  <a:srgbClr val="D5FA68"/>
                </a:solidFill>
              </a:rPr>
              <a:t>Large Data Flow</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spTree>
    <p:extLst>
      <p:ext uri="{BB962C8B-B14F-4D97-AF65-F5344CB8AC3E}">
        <p14:creationId xmlns:p14="http://schemas.microsoft.com/office/powerpoint/2010/main" val="765856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Rectangle 1">
            <a:extLst>
              <a:ext uri="{FF2B5EF4-FFF2-40B4-BE49-F238E27FC236}">
                <a16:creationId xmlns:a16="http://schemas.microsoft.com/office/drawing/2014/main" id="{6A13B79C-13D4-4B3B-BA4F-BF1AAE014BB2}"/>
              </a:ext>
            </a:extLst>
          </p:cNvPr>
          <p:cNvSpPr/>
          <p:nvPr/>
        </p:nvSpPr>
        <p:spPr>
          <a:xfrm>
            <a:off x="0" y="0"/>
            <a:ext cx="12192000"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1">
            <a:extLst>
              <a:ext uri="{FF2B5EF4-FFF2-40B4-BE49-F238E27FC236}">
                <a16:creationId xmlns:a16="http://schemas.microsoft.com/office/drawing/2014/main" id="{DDB72E9B-B8E9-4B0B-ADBD-4E2147CB4609}"/>
              </a:ext>
            </a:extLst>
          </p:cNvPr>
          <p:cNvSpPr txBox="1">
            <a:spLocks/>
          </p:cNvSpPr>
          <p:nvPr/>
        </p:nvSpPr>
        <p:spPr>
          <a:xfrm>
            <a:off x="4043578" y="245084"/>
            <a:ext cx="4104844"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Butterfly effect</a:t>
            </a:r>
          </a:p>
        </p:txBody>
      </p:sp>
      <p:sp>
        <p:nvSpPr>
          <p:cNvPr id="11" name="Title 1">
            <a:extLst>
              <a:ext uri="{FF2B5EF4-FFF2-40B4-BE49-F238E27FC236}">
                <a16:creationId xmlns:a16="http://schemas.microsoft.com/office/drawing/2014/main" id="{90726455-9778-45D9-9C85-19DE1B271E65}"/>
              </a:ext>
            </a:extLst>
          </p:cNvPr>
          <p:cNvSpPr txBox="1">
            <a:spLocks/>
          </p:cNvSpPr>
          <p:nvPr/>
        </p:nvSpPr>
        <p:spPr>
          <a:xfrm>
            <a:off x="4159523" y="6127742"/>
            <a:ext cx="4104844"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sz="1800" b="1" dirty="0">
                <a:solidFill>
                  <a:srgbClr val="F7743C"/>
                </a:solidFill>
                <a:latin typeface="Saira SemiCondensed ExtraBold" panose="00000906000000000000" pitchFamily="2" charset="0"/>
              </a:rPr>
              <a:t>A place in space and time where Everything is interconnected</a:t>
            </a:r>
          </a:p>
        </p:txBody>
      </p:sp>
      <p:sp>
        <p:nvSpPr>
          <p:cNvPr id="3" name="Rectangle 2">
            <a:extLst>
              <a:ext uri="{FF2B5EF4-FFF2-40B4-BE49-F238E27FC236}">
                <a16:creationId xmlns:a16="http://schemas.microsoft.com/office/drawing/2014/main" id="{A30D9E29-1E66-4BD0-B33A-C57808286349}"/>
              </a:ext>
            </a:extLst>
          </p:cNvPr>
          <p:cNvSpPr/>
          <p:nvPr/>
        </p:nvSpPr>
        <p:spPr>
          <a:xfrm>
            <a:off x="855244" y="3105835"/>
            <a:ext cx="2799164" cy="646331"/>
          </a:xfrm>
          <a:prstGeom prst="rect">
            <a:avLst/>
          </a:prstGeom>
          <a:noFill/>
          <a:effectLst>
            <a:glow rad="127000">
              <a:schemeClr val="accent1"/>
            </a:glow>
          </a:effectLst>
        </p:spPr>
        <p:txBody>
          <a:bodyPr wrap="none" lIns="91440" tIns="45720" rIns="91440" bIns="45720">
            <a:spAutoFit/>
          </a:bodyPr>
          <a:lstStyle/>
          <a:p>
            <a:pPr algn="ctr"/>
            <a:r>
              <a:rPr lang="en-US" sz="3600" dirty="0">
                <a:ln w="0">
                  <a:solidFill>
                    <a:srgbClr val="F7743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5000" endA="50" endPos="85000" dist="60007" dir="5400000" sy="-100000" algn="bl" rotWithShape="0"/>
                </a:effectLst>
              </a:rPr>
              <a:t>This action will</a:t>
            </a:r>
          </a:p>
        </p:txBody>
      </p:sp>
      <p:sp>
        <p:nvSpPr>
          <p:cNvPr id="12" name="Rectangle 11">
            <a:extLst>
              <a:ext uri="{FF2B5EF4-FFF2-40B4-BE49-F238E27FC236}">
                <a16:creationId xmlns:a16="http://schemas.microsoft.com/office/drawing/2014/main" id="{BC1ABE6A-C483-4D05-85E0-1A479A84A7E6}"/>
              </a:ext>
            </a:extLst>
          </p:cNvPr>
          <p:cNvSpPr/>
          <p:nvPr/>
        </p:nvSpPr>
        <p:spPr>
          <a:xfrm>
            <a:off x="8475534" y="3105835"/>
            <a:ext cx="3716466" cy="646331"/>
          </a:xfrm>
          <a:prstGeom prst="rect">
            <a:avLst/>
          </a:prstGeom>
          <a:noFill/>
          <a:effectLst>
            <a:glow rad="127000">
              <a:schemeClr val="accent1"/>
            </a:glow>
          </a:effectLst>
        </p:spPr>
        <p:txBody>
          <a:bodyPr wrap="none" lIns="91440" tIns="45720" rIns="91440" bIns="45720">
            <a:spAutoFit/>
          </a:bodyPr>
          <a:lstStyle/>
          <a:p>
            <a:pPr algn="ctr"/>
            <a:r>
              <a:rPr lang="en-US" sz="3600" dirty="0">
                <a:ln w="0">
                  <a:solidFill>
                    <a:srgbClr val="F7743C"/>
                  </a:solidFill>
                </a:ln>
                <a:gradFill>
                  <a:gsLst>
                    <a:gs pos="0">
                      <a:schemeClr val="accent5">
                        <a:lumMod val="50000"/>
                      </a:schemeClr>
                    </a:gs>
                    <a:gs pos="50000">
                      <a:schemeClr val="accent5"/>
                    </a:gs>
                    <a:gs pos="100000">
                      <a:schemeClr val="accent5">
                        <a:lumMod val="60000"/>
                        <a:lumOff val="40000"/>
                      </a:schemeClr>
                    </a:gs>
                  </a:gsLst>
                  <a:lin ang="5400000"/>
                </a:gradFill>
                <a:effectLst>
                  <a:reflection blurRad="6350" stA="55000" endA="50" endPos="85000" dist="60007" dir="5400000" sy="-100000" algn="bl" rotWithShape="0"/>
                </a:effectLst>
              </a:rPr>
              <a:t>Have consequences</a:t>
            </a:r>
          </a:p>
        </p:txBody>
      </p:sp>
      <p:pic>
        <p:nvPicPr>
          <p:cNvPr id="1026" name="Picture 2" descr="Butterfly effect - Wikipedia">
            <a:extLst>
              <a:ext uri="{FF2B5EF4-FFF2-40B4-BE49-F238E27FC236}">
                <a16:creationId xmlns:a16="http://schemas.microsoft.com/office/drawing/2014/main" id="{1B6E8837-B857-4986-B448-7CC3E2796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262" y="730258"/>
            <a:ext cx="5365477" cy="53654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780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429662"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Online Media 2" title="Gameplay Mechanics Technical Overview (alpha stage)">
            <a:hlinkClick r:id="" action="ppaction://media"/>
            <a:extLst>
              <a:ext uri="{FF2B5EF4-FFF2-40B4-BE49-F238E27FC236}">
                <a16:creationId xmlns:a16="http://schemas.microsoft.com/office/drawing/2014/main" id="{63CA0167-4617-47B7-B48D-98811F9565ED}"/>
              </a:ext>
            </a:extLst>
          </p:cNvPr>
          <p:cNvPicPr>
            <a:picLocks noRot="1" noChangeAspect="1"/>
          </p:cNvPicPr>
          <p:nvPr>
            <a:videoFile r:link="rId1"/>
            <p:custDataLst>
              <p:tags r:id="rId2"/>
            </p:custDataLst>
          </p:nvPr>
        </p:nvPicPr>
        <p:blipFill>
          <a:blip r:embed="rId7"/>
          <a:stretch>
            <a:fillRect/>
          </a:stretch>
        </p:blipFill>
        <p:spPr>
          <a:xfrm>
            <a:off x="2366595" y="1718824"/>
            <a:ext cx="7458810" cy="4214227"/>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7FB79ED-3357-4249-BDE9-94FCD9259C8B}"/>
              </a:ext>
            </a:extLst>
          </p:cNvPr>
          <p:cNvPicPr>
            <a:picLocks noChangeAspect="1"/>
          </p:cNvPicPr>
          <p:nvPr/>
        </p:nvPicPr>
        <p:blipFill>
          <a:blip r:embed="rId5"/>
          <a:stretch>
            <a:fillRect/>
          </a:stretch>
        </p:blipFill>
        <p:spPr>
          <a:xfrm>
            <a:off x="2172124" y="1732484"/>
            <a:ext cx="7016821" cy="44752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2820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704267B-B21A-41E0-9E16-1DC9D3D8BE28}"/>
              </a:ext>
            </a:extLst>
          </p:cNvPr>
          <p:cNvPicPr>
            <a:picLocks noChangeAspect="1"/>
          </p:cNvPicPr>
          <p:nvPr/>
        </p:nvPicPr>
        <p:blipFill>
          <a:blip r:embed="rId5"/>
          <a:stretch>
            <a:fillRect/>
          </a:stretch>
        </p:blipFill>
        <p:spPr>
          <a:xfrm>
            <a:off x="2865106" y="1774008"/>
            <a:ext cx="6076726" cy="45417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21179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Actors Logic (segment)</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AC4F596-EA3F-4D25-B731-44E92F3DA83D}"/>
              </a:ext>
            </a:extLst>
          </p:cNvPr>
          <p:cNvPicPr>
            <a:picLocks noChangeAspect="1"/>
          </p:cNvPicPr>
          <p:nvPr/>
        </p:nvPicPr>
        <p:blipFill>
          <a:blip r:embed="rId5"/>
          <a:stretch>
            <a:fillRect/>
          </a:stretch>
        </p:blipFill>
        <p:spPr>
          <a:xfrm>
            <a:off x="1394389" y="1767431"/>
            <a:ext cx="8381207" cy="44068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Rectangle 13">
            <a:extLst>
              <a:ext uri="{FF2B5EF4-FFF2-40B4-BE49-F238E27FC236}">
                <a16:creationId xmlns:a16="http://schemas.microsoft.com/office/drawing/2014/main" id="{9A5A189E-C685-4D31-852D-AC172BF0DFF4}"/>
              </a:ext>
            </a:extLst>
          </p:cNvPr>
          <p:cNvSpPr/>
          <p:nvPr/>
        </p:nvSpPr>
        <p:spPr>
          <a:xfrm>
            <a:off x="8153327" y="753113"/>
            <a:ext cx="2948181" cy="584775"/>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latin typeface="Saira SemiCondensed ExtraBold" panose="00000906000000000000" charset="0"/>
              </a:rPr>
              <a:t>It looks pretty ugly but it will get better !</a:t>
            </a:r>
          </a:p>
        </p:txBody>
      </p:sp>
    </p:spTree>
    <p:extLst>
      <p:ext uri="{BB962C8B-B14F-4D97-AF65-F5344CB8AC3E}">
        <p14:creationId xmlns:p14="http://schemas.microsoft.com/office/powerpoint/2010/main" val="720567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FD920DD_3D2F_4903_A012_4363948BFF4F&quot;,&quot;SourceFullName&quot;:&quot;https://www.youtube.com/embed/UaiMWREsuQU?feature=oembed&quot;,&quot;LastUpdate&quot;:&quot;2022-01-09 5:29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5469</TotalTime>
  <Words>1706</Words>
  <Application>Microsoft Office PowerPoint</Application>
  <PresentationFormat>Widescreen</PresentationFormat>
  <Paragraphs>360</Paragraphs>
  <Slides>47</Slides>
  <Notes>27</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47</vt:i4>
      </vt:variant>
    </vt:vector>
  </HeadingPairs>
  <TitlesOfParts>
    <vt:vector size="59" baseType="lpstr">
      <vt:lpstr>Arial</vt: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PowerPoint Presentation</vt:lpstr>
      <vt:lpstr>PowerPoint Presentation</vt:lpstr>
      <vt:lpstr>PowerPoint Presentation</vt:lpstr>
      <vt:lpstr>PowerPoint Presentation</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 - DEMO</vt:lpstr>
      <vt:lpstr>Gameplay mechanics - technical</vt:lpstr>
      <vt:lpstr>Gameplay mechanics - technical</vt:lpstr>
      <vt:lpstr>Gameplay mechanics - technical</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468</cp:revision>
  <dcterms:created xsi:type="dcterms:W3CDTF">2021-12-20T17:41:23Z</dcterms:created>
  <dcterms:modified xsi:type="dcterms:W3CDTF">2022-01-09T14:32:21Z</dcterms:modified>
</cp:coreProperties>
</file>